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2F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4EDA5-0423-3345-8A51-788FD86201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CE2734-A138-B24D-8590-2E9FB0729E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3A86A-104C-D542-BC12-A5323D4DB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08C85-198B-5D4A-83E7-8162D7EE7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CAD7F-9144-B245-9929-D4FC31613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097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A13D3-1F75-9347-A16C-DE1C6ECE2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D429D-7850-D146-BA0D-F808E1A06D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BF9C-1834-6146-BC6B-6D624906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9A65-13A6-AD4C-A660-0A9A3304A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3E6CB-0FDD-9E44-913F-1336F0E22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321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C9F302-C5AA-A34B-9466-4A79B2854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6B804E-9681-BE49-98B8-DA2531EFB9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50ECC-A223-3E47-B7A7-22B73D3EB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A3C34-3462-4C4E-BB60-ABBD0860C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846E1-AFE0-0447-BC2D-8920C7D26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726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9CAD1-4C3C-3842-A48D-A571A20AB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8C01D-AA69-1D47-A51A-E6AE364AE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6B51C-4C84-4D46-BC74-1FE9ADCEC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BDB01-BA0C-9B41-A27A-C3CCB4264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3DC35-1505-4D45-84F7-F7C56C17C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782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C3A20-DB54-3D4E-93A8-E6CA2FFC8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09629D-980B-4749-8266-04BA8D2C9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F6CF0-7106-BC4A-963A-3AE1ACAB4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68F95-67FB-404C-8FE9-12813C102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69600A-07C0-E845-9629-5D65EFDE9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09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A5BCD-6ED5-B04E-B016-0C98F0E9F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98D40-0338-424C-9BE3-AF8E666D94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0F8C3-D70A-AD4A-9261-CC0609305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F9A88-1A0D-894E-B470-0D8FC7F2A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24CC9-486E-C441-A5D7-399AB00F5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C26ABB-5988-5A41-9A88-715EE8E7E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98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2E4A3-8FF3-AE40-AC55-B7EF99EC6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4BFDB-8FBE-9944-95BC-396972BB4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FAF31-60C1-C94A-BB45-999819A11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F9E51F-0D73-6C46-8F84-040B02CEDC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799CA6-C763-CD4D-B59D-518591726B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71FAF3-52B3-214D-9CA5-00AC63CF5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5F4A36-DBFF-D24B-A359-74AA0BDD7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B4E53C-321B-284F-9053-BD0C54A1B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183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9687B-EB79-F140-8B12-3B844957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097395-ECA0-2B46-827C-A5B45550B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5D8BF0-9DF6-7F4B-9954-F4426100A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1A20BD-13E0-FB44-96F6-35CA9376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71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6FBAD0-F61C-2442-8293-456662AF9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15F4B3-00EE-9D48-A920-B53DBED5E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033F42-5D48-5D4D-B56C-1B566586D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608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4C4A0-0F36-F842-9942-9B9BC5B69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4C40D-AC26-8A4B-822B-EE810DE34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5F8FD1-F239-F240-BDD7-CC064D3F6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3DE1A-10D5-A44C-84C9-8FDB32712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36E89-1DDB-964D-BFCD-83A4C17F7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D465C-2BD7-FC4A-80E7-D536B61B6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509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44491-5E4D-0540-A093-023905BCF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E64E87-8EAB-9A4E-B83C-E84A36315E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390C11-82D8-BE47-85C2-D9F0985E3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9B0C33-19E8-EB43-A7A1-590C56624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D9319-0684-4B47-BE26-979B7B259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9935E-A43D-FD49-BE90-D05314CFB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45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012653-88A9-AA4E-83B4-2C216978D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13272A-BB43-604C-8CA9-3751EAF8E9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31761-2B8E-5749-AEAC-2400B2ED96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1E2C3-E5A5-AC48-BB02-D3C458EFF6AD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37C97-7F42-3342-88E6-4F2777BBA7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55394-0EDB-884B-91AD-1C7E9AD9CE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0F0F7-516E-9542-928C-B3753ED65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15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12EE0F-576A-8B45-B052-36EF45DC6B23}"/>
              </a:ext>
            </a:extLst>
          </p:cNvPr>
          <p:cNvSpPr/>
          <p:nvPr/>
        </p:nvSpPr>
        <p:spPr>
          <a:xfrm>
            <a:off x="2536897" y="1274788"/>
            <a:ext cx="6882714" cy="41395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723CC2FE-818A-F24A-9C77-2059777E686B}"/>
              </a:ext>
            </a:extLst>
          </p:cNvPr>
          <p:cNvSpPr/>
          <p:nvPr/>
        </p:nvSpPr>
        <p:spPr>
          <a:xfrm>
            <a:off x="4240650" y="2958411"/>
            <a:ext cx="652670" cy="624429"/>
          </a:xfrm>
          <a:prstGeom prst="downArrow">
            <a:avLst>
              <a:gd name="adj1" fmla="val 50000"/>
              <a:gd name="adj2" fmla="val 42041"/>
            </a:avLst>
          </a:prstGeom>
          <a:solidFill>
            <a:schemeClr val="bg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58BD45-CD97-1049-9A00-A0E31C192E7D}"/>
              </a:ext>
            </a:extLst>
          </p:cNvPr>
          <p:cNvSpPr txBox="1"/>
          <p:nvPr/>
        </p:nvSpPr>
        <p:spPr>
          <a:xfrm>
            <a:off x="4160586" y="1769698"/>
            <a:ext cx="3250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{ }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8E018E-128E-0E43-873A-4E4B774AE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320" y="3763618"/>
            <a:ext cx="923330" cy="923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C723B7-0068-DD41-8F0D-42A5601EC506}"/>
              </a:ext>
            </a:extLst>
          </p:cNvPr>
          <p:cNvSpPr txBox="1"/>
          <p:nvPr/>
        </p:nvSpPr>
        <p:spPr>
          <a:xfrm>
            <a:off x="5466522" y="1908197"/>
            <a:ext cx="2584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Contracts are built by the client or a server.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8947E3-1178-3743-B487-50E1711BFE8B}"/>
              </a:ext>
            </a:extLst>
          </p:cNvPr>
          <p:cNvSpPr txBox="1"/>
          <p:nvPr/>
        </p:nvSpPr>
        <p:spPr>
          <a:xfrm>
            <a:off x="5466522" y="2864771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contract is passed as the input to the application.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01905A-5E4C-5349-B155-C3F141458C67}"/>
              </a:ext>
            </a:extLst>
          </p:cNvPr>
          <p:cNvSpPr txBox="1"/>
          <p:nvPr/>
        </p:nvSpPr>
        <p:spPr>
          <a:xfrm>
            <a:off x="5466521" y="3816370"/>
            <a:ext cx="3578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application is generated by attaching the configuration to the dynamic components and events.</a:t>
            </a:r>
          </a:p>
        </p:txBody>
      </p:sp>
    </p:spTree>
    <p:extLst>
      <p:ext uri="{BB962C8B-B14F-4D97-AF65-F5344CB8AC3E}">
        <p14:creationId xmlns:p14="http://schemas.microsoft.com/office/powerpoint/2010/main" val="3254056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12EE0F-576A-8B45-B052-36EF45DC6B23}"/>
              </a:ext>
            </a:extLst>
          </p:cNvPr>
          <p:cNvSpPr/>
          <p:nvPr/>
        </p:nvSpPr>
        <p:spPr>
          <a:xfrm>
            <a:off x="2536897" y="1274788"/>
            <a:ext cx="6882714" cy="41395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9569D3B-E9CE-BA45-9DB9-2B7B1E6C5C57}"/>
              </a:ext>
            </a:extLst>
          </p:cNvPr>
          <p:cNvSpPr/>
          <p:nvPr/>
        </p:nvSpPr>
        <p:spPr>
          <a:xfrm>
            <a:off x="3304628" y="2608044"/>
            <a:ext cx="2050774" cy="274304"/>
          </a:xfrm>
          <a:prstGeom prst="rect">
            <a:avLst/>
          </a:prstGeom>
          <a:solidFill>
            <a:srgbClr val="302F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A70EDF-7F0A-1642-BA52-7B67C7723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628" y="2985786"/>
            <a:ext cx="2050774" cy="20507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433029-1448-DC4C-B4A7-00E1E524B923}"/>
              </a:ext>
            </a:extLst>
          </p:cNvPr>
          <p:cNvSpPr txBox="1"/>
          <p:nvPr/>
        </p:nvSpPr>
        <p:spPr>
          <a:xfrm>
            <a:off x="5536095" y="3041185"/>
            <a:ext cx="304137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Clerical is a</a:t>
            </a:r>
          </a:p>
          <a:p>
            <a:r>
              <a:rPr lang="en-US" sz="2400" i="1" dirty="0">
                <a:solidFill>
                  <a:schemeClr val="bg1"/>
                </a:solidFill>
              </a:rPr>
              <a:t>Small and Lightweight</a:t>
            </a:r>
          </a:p>
          <a:p>
            <a:r>
              <a:rPr lang="en-US" dirty="0">
                <a:solidFill>
                  <a:schemeClr val="bg1"/>
                </a:solidFill>
              </a:rPr>
              <a:t>layer on top of today’s JavaScript features</a:t>
            </a:r>
          </a:p>
        </p:txBody>
      </p:sp>
    </p:spTree>
    <p:extLst>
      <p:ext uri="{BB962C8B-B14F-4D97-AF65-F5344CB8AC3E}">
        <p14:creationId xmlns:p14="http://schemas.microsoft.com/office/powerpoint/2010/main" val="332778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51</Words>
  <Application>Microsoft Macintosh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Manion, Thomas W.</dc:creator>
  <cp:lastModifiedBy>Manion, Thomas W.</cp:lastModifiedBy>
  <cp:revision>5</cp:revision>
  <dcterms:created xsi:type="dcterms:W3CDTF">2020-03-31T20:11:13Z</dcterms:created>
  <dcterms:modified xsi:type="dcterms:W3CDTF">2020-03-31T21:12:27Z</dcterms:modified>
</cp:coreProperties>
</file>

<file path=docProps/thumbnail.jpeg>
</file>